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4"/>
  </p:notesMasterIdLst>
  <p:sldIdLst>
    <p:sldId id="256" r:id="rId2"/>
    <p:sldId id="257" r:id="rId3"/>
    <p:sldId id="258" r:id="rId4"/>
    <p:sldId id="335" r:id="rId5"/>
    <p:sldId id="336" r:id="rId6"/>
    <p:sldId id="337" r:id="rId7"/>
    <p:sldId id="291" r:id="rId8"/>
    <p:sldId id="340" r:id="rId9"/>
    <p:sldId id="341" r:id="rId10"/>
    <p:sldId id="259" r:id="rId11"/>
    <p:sldId id="260" r:id="rId12"/>
    <p:sldId id="261" r:id="rId13"/>
    <p:sldId id="33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92" r:id="rId30"/>
    <p:sldId id="293" r:id="rId31"/>
    <p:sldId id="294" r:id="rId32"/>
    <p:sldId id="264" r:id="rId33"/>
    <p:sldId id="263" r:id="rId34"/>
    <p:sldId id="265" r:id="rId35"/>
    <p:sldId id="295" r:id="rId36"/>
    <p:sldId id="296" r:id="rId37"/>
    <p:sldId id="281" r:id="rId38"/>
    <p:sldId id="297" r:id="rId39"/>
    <p:sldId id="282" r:id="rId40"/>
    <p:sldId id="283" r:id="rId41"/>
    <p:sldId id="284" r:id="rId42"/>
    <p:sldId id="299" r:id="rId43"/>
    <p:sldId id="288" r:id="rId44"/>
    <p:sldId id="289" r:id="rId45"/>
    <p:sldId id="290" r:id="rId46"/>
    <p:sldId id="298" r:id="rId47"/>
    <p:sldId id="285" r:id="rId48"/>
    <p:sldId id="286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39" r:id="rId79"/>
    <p:sldId id="329" r:id="rId80"/>
    <p:sldId id="331" r:id="rId81"/>
    <p:sldId id="333" r:id="rId82"/>
    <p:sldId id="334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464" autoAdjust="0"/>
  </p:normalViewPr>
  <p:slideViewPr>
    <p:cSldViewPr snapToGrid="0">
      <p:cViewPr varScale="1">
        <p:scale>
          <a:sx n="58" d="100"/>
          <a:sy n="58" d="100"/>
        </p:scale>
        <p:origin x="12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243B-A31B-4423-8E73-4BF9B308FAD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D20C-5775-47E7-9030-750B05C8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88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0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6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5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67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7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7E133C8-D6E7-42CD-8DA8-6D2BDD78F7F4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2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How the System Works</a:t>
            </a:r>
          </a:p>
          <a:p>
            <a:r>
              <a:rPr lang="en-US" sz="2200" dirty="0"/>
              <a:t>Web Service</a:t>
            </a:r>
          </a:p>
          <a:p>
            <a:r>
              <a:rPr lang="en-US" sz="2200" dirty="0"/>
              <a:t>Hardware</a:t>
            </a:r>
          </a:p>
          <a:p>
            <a:r>
              <a:rPr lang="en-US" sz="2200" dirty="0"/>
              <a:t>Firmware &amp; Software </a:t>
            </a:r>
            <a:r>
              <a:rPr lang="en-US" sz="2200" dirty="0" smtClean="0"/>
              <a:t>Implement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580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04025299"/>
              </p:ext>
            </p:extLst>
          </p:nvPr>
        </p:nvGraphicFramePr>
        <p:xfrm>
          <a:off x="2933700" y="23510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2285999"/>
            <a:ext cx="8166782" cy="44389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33700" y="2129061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876926" y="4561984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4049" y="4154029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33700" y="2129061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4048" y="4356554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91949" y="24104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77680" y="2286000"/>
            <a:ext cx="6826591" cy="4282010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74" y="5799967"/>
            <a:ext cx="796192" cy="768043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5090762" y="5139347"/>
            <a:ext cx="230728" cy="10905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3" y="2441809"/>
            <a:ext cx="796192" cy="76804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4934234" y="3199516"/>
            <a:ext cx="806813" cy="8274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23" y="4055221"/>
            <a:ext cx="796192" cy="768043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>
            <a:off x="3886915" y="4439243"/>
            <a:ext cx="990765" cy="353709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04897"/>
            <a:ext cx="8770571" cy="893538"/>
          </a:xfrm>
        </p:spPr>
        <p:txBody>
          <a:bodyPr>
            <a:normAutofit/>
          </a:bodyPr>
          <a:lstStyle/>
          <a:p>
            <a:r>
              <a:rPr lang="en-US" sz="1900" dirty="0" smtClean="0"/>
              <a:t>Problem</a:t>
            </a:r>
          </a:p>
          <a:p>
            <a:r>
              <a:rPr lang="en-US" sz="1900" dirty="0" smtClean="0"/>
              <a:t>Solution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6420" y="2358190"/>
            <a:ext cx="4973053" cy="202130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47800"/>
            <a:ext cx="11618494" cy="5240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44" y="2351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2039600" cy="54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05853" y="2871871"/>
            <a:ext cx="7186863" cy="3368507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2304867"/>
            <a:ext cx="8770571" cy="3391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6833" y="6104327"/>
            <a:ext cx="288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07616"/>
            <a:ext cx="9265871" cy="52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817590" y="6254626"/>
            <a:ext cx="1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70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56" y="722156"/>
            <a:ext cx="7754889" cy="458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81128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25219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26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19" y="42476"/>
            <a:ext cx="6190476" cy="6190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8" name="Rounded Rectangle 7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15134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9" y="687829"/>
            <a:ext cx="5586222" cy="4981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2543"/>
            <a:ext cx="2286000" cy="2166557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6" name="Rectangle 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1" y="651103"/>
            <a:ext cx="5350776" cy="53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465" y="5921547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TIP122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5" y="865944"/>
            <a:ext cx="5139559" cy="51395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6" name="Rectangle 1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780769"/>
            <a:ext cx="4713890" cy="4713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4639369"/>
            <a:ext cx="5143851" cy="14185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40" y="636755"/>
            <a:ext cx="5546835" cy="5546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9465" y="5921547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LM7805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6" y="1690688"/>
            <a:ext cx="8809138" cy="480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21607" y="60641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7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55" y="1035746"/>
            <a:ext cx="7523345" cy="5168710"/>
          </a:xfrm>
        </p:spPr>
      </p:pic>
      <p:sp>
        <p:nvSpPr>
          <p:cNvPr id="13" name="Rectangle 12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31" y="1055856"/>
            <a:ext cx="5616785" cy="42125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5" y="592154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TPIC6B595N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3651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318984" y="4960309"/>
            <a:ext cx="199505" cy="631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0812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9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9553" y="477433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baseline="30000" dirty="0" err="1" smtClean="0"/>
              <a:t>2</a:t>
            </a:r>
            <a:r>
              <a:rPr lang="en-US" b="1" dirty="0" err="1" smtClean="0"/>
              <a:t>C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384392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2583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8294" y="326164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HMC5883L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9548" y="3719549"/>
            <a:ext cx="788746" cy="2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3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4294" y="48165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TIP122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876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834299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358742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8294" y="386896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RGBLED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9548" y="4329715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6705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554" y="4750114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1" y="2119977"/>
            <a:ext cx="1232370" cy="896269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5048" y="2010001"/>
            <a:ext cx="1373434" cy="110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4294" y="2562548"/>
            <a:ext cx="650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8293" y="4478138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9547" y="4938890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0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2967" y="4059572"/>
            <a:ext cx="2249329" cy="1316736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Problem</a:t>
            </a:r>
          </a:p>
          <a:p>
            <a:r>
              <a:rPr lang="en-US" sz="2200" dirty="0" smtClean="0"/>
              <a:t>Solution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22877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583" y="4748186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5V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555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TPIC6B595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523885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26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71509" y="404654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471509" y="38203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588294" y="3256162"/>
            <a:ext cx="1837146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SEVEN_SEGMENT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9548" y="3716914"/>
            <a:ext cx="788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1" y="2091663"/>
            <a:ext cx="1186705" cy="890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1771" y="206263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9904" y="2543516"/>
            <a:ext cx="771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3840" y="3558699"/>
            <a:ext cx="1247584" cy="1316736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3627" y="248794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378053"/>
            <a:ext cx="1230548" cy="1449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rf_util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ParkingLot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56592" y="3899211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356592" y="3052724"/>
            <a:ext cx="905474" cy="23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3V3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6592" y="2826574"/>
            <a:ext cx="905474" cy="22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BCM22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62066" y="2939649"/>
            <a:ext cx="838200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56592" y="3706419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56592" y="3289093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56592" y="3497756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25616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pubnub_meta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UserPackage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>
            <a:off x="2799549" y="371691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87012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pi_service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548" y="430484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555" y="414473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Api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40868" y="4345303"/>
            <a:ext cx="1967352" cy="1316736"/>
          </a:xfrm>
          <a:prstGeom prst="bentConnector4">
            <a:avLst>
              <a:gd name="adj1" fmla="val -11620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26" y="1690688"/>
            <a:ext cx="5519547" cy="51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3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41192" y="169068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44184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41192" y="4720400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44184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4398264" y="2324672"/>
            <a:ext cx="0" cy="239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1"/>
          </p:cNvCxnSpPr>
          <p:nvPr/>
        </p:nvCxnSpPr>
        <p:spPr>
          <a:xfrm>
            <a:off x="5355336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5" idx="1"/>
          </p:cNvCxnSpPr>
          <p:nvPr/>
        </p:nvCxnSpPr>
        <p:spPr>
          <a:xfrm>
            <a:off x="5355336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6" idx="3"/>
          </p:cNvCxnSpPr>
          <p:nvPr/>
        </p:nvCxnSpPr>
        <p:spPr>
          <a:xfrm rot="10800000" flipV="1">
            <a:off x="2752344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1"/>
            <a:endCxn id="7" idx="3"/>
          </p:cNvCxnSpPr>
          <p:nvPr/>
        </p:nvCxnSpPr>
        <p:spPr>
          <a:xfrm rot="10800000" flipV="1">
            <a:off x="2752344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7" idx="0"/>
          </p:cNvCxnSpPr>
          <p:nvPr/>
        </p:nvCxnSpPr>
        <p:spPr>
          <a:xfrm>
            <a:off x="1795272" y="3104960"/>
            <a:ext cx="0" cy="78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1"/>
            <a:endCxn id="8" idx="2"/>
          </p:cNvCxnSpPr>
          <p:nvPr/>
        </p:nvCxnSpPr>
        <p:spPr>
          <a:xfrm rot="10800000" flipH="1" flipV="1">
            <a:off x="838200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8" idx="1"/>
          </p:cNvCxnSpPr>
          <p:nvPr/>
        </p:nvCxnSpPr>
        <p:spPr>
          <a:xfrm rot="16200000" flipH="1">
            <a:off x="2359152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8" idx="3"/>
          </p:cNvCxnSpPr>
          <p:nvPr/>
        </p:nvCxnSpPr>
        <p:spPr>
          <a:xfrm rot="5400000">
            <a:off x="5919216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5" idx="3"/>
            <a:endCxn id="8" idx="2"/>
          </p:cNvCxnSpPr>
          <p:nvPr/>
        </p:nvCxnSpPr>
        <p:spPr>
          <a:xfrm flipH="1">
            <a:off x="4398264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052359" y="1690688"/>
            <a:ext cx="2301441" cy="178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LoginActivity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ManagerActivity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TransactionActivity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30" y="1695451"/>
            <a:ext cx="2886075" cy="5133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69" y="1695451"/>
            <a:ext cx="2905125" cy="5133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690688"/>
            <a:ext cx="2895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Advantages &amp; Disadvantages</a:t>
            </a:r>
          </a:p>
          <a:p>
            <a:r>
              <a:rPr lang="en-US" sz="2200" dirty="0"/>
              <a:t>Future Plan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95633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Easily setup</a:t>
            </a:r>
          </a:p>
          <a:p>
            <a:r>
              <a:rPr lang="en-US" dirty="0" smtClean="0"/>
              <a:t>Small devices so they were easy to maintain</a:t>
            </a:r>
          </a:p>
          <a:p>
            <a:r>
              <a:rPr lang="en-US" dirty="0" smtClean="0"/>
              <a:t>Low </a:t>
            </a:r>
            <a:r>
              <a:rPr lang="en-US" dirty="0" smtClean="0"/>
              <a:t>cost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Friendly mobile interface</a:t>
            </a:r>
          </a:p>
          <a:p>
            <a:r>
              <a:rPr lang="en-US" dirty="0"/>
              <a:t>Scalable cloud </a:t>
            </a:r>
            <a:r>
              <a:rPr lang="en-US" dirty="0" smtClean="0"/>
              <a:t>hosting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56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Low simulation fidelity</a:t>
            </a:r>
          </a:p>
          <a:p>
            <a:r>
              <a:rPr lang="en-US" dirty="0" smtClean="0"/>
              <a:t>High RFI in testing </a:t>
            </a:r>
            <a:r>
              <a:rPr lang="en-US" dirty="0" smtClean="0"/>
              <a:t>environment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Simple algorithm, do not suitable for large car park</a:t>
            </a:r>
          </a:p>
          <a:p>
            <a:r>
              <a:rPr lang="en-US" dirty="0"/>
              <a:t>Only support android</a:t>
            </a:r>
          </a:p>
          <a:p>
            <a:r>
              <a:rPr lang="en-US" dirty="0"/>
              <a:t>Limited support for </a:t>
            </a:r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61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testing environment</a:t>
            </a:r>
          </a:p>
          <a:p>
            <a:r>
              <a:rPr lang="en-US" dirty="0" smtClean="0"/>
              <a:t>Algorithm for hop, improve polling speed</a:t>
            </a:r>
          </a:p>
          <a:p>
            <a:r>
              <a:rPr lang="en-US" dirty="0" smtClean="0"/>
              <a:t>Create app for multi-platform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70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04" y="4397020"/>
            <a:ext cx="3944592" cy="2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25238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1085</TotalTime>
  <Words>828</Words>
  <Application>Microsoft Office PowerPoint</Application>
  <PresentationFormat>Widescreen</PresentationFormat>
  <Paragraphs>353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Calibri</vt:lpstr>
      <vt:lpstr>Century Schoolbook</vt:lpstr>
      <vt:lpstr>Corbel</vt:lpstr>
      <vt:lpstr>Times New Roman</vt:lpstr>
      <vt:lpstr>Feathered</vt:lpstr>
      <vt:lpstr>Parking Guidance System Solution</vt:lpstr>
      <vt:lpstr>About Us</vt:lpstr>
      <vt:lpstr>Outline</vt:lpstr>
      <vt:lpstr>Outline</vt:lpstr>
      <vt:lpstr>Outline</vt:lpstr>
      <vt:lpstr>Introduction</vt:lpstr>
      <vt:lpstr>Problem</vt:lpstr>
      <vt:lpstr>Problem</vt:lpstr>
      <vt:lpstr>Problem</vt:lpstr>
      <vt:lpstr>Problem</vt:lpstr>
      <vt:lpstr>Problem</vt:lpstr>
      <vt:lpstr>Solution</vt:lpstr>
      <vt:lpstr>Implementation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</vt:lpstr>
      <vt:lpstr>Web Server</vt:lpstr>
      <vt:lpstr>Web Server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Mobile</vt:lpstr>
      <vt:lpstr>Implement Mobile</vt:lpstr>
      <vt:lpstr>Implement Mobile</vt:lpstr>
      <vt:lpstr>Conclusion</vt:lpstr>
      <vt:lpstr>Advantage</vt:lpstr>
      <vt:lpstr>Disadvantage</vt:lpstr>
      <vt:lpstr>Future Plan</vt:lpstr>
      <vt:lpstr>Demo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Bui Phu Hiep</cp:lastModifiedBy>
  <cp:revision>39</cp:revision>
  <dcterms:created xsi:type="dcterms:W3CDTF">2017-04-17T02:41:24Z</dcterms:created>
  <dcterms:modified xsi:type="dcterms:W3CDTF">2017-04-21T07:18:38Z</dcterms:modified>
</cp:coreProperties>
</file>